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6" r:id="rId2"/>
    <p:sldId id="365" r:id="rId3"/>
    <p:sldId id="367" r:id="rId4"/>
    <p:sldId id="399" r:id="rId5"/>
    <p:sldId id="400" r:id="rId6"/>
    <p:sldId id="401" r:id="rId7"/>
    <p:sldId id="403" r:id="rId8"/>
    <p:sldId id="404" r:id="rId9"/>
    <p:sldId id="405" r:id="rId10"/>
    <p:sldId id="406" r:id="rId11"/>
    <p:sldId id="407" r:id="rId12"/>
    <p:sldId id="408" r:id="rId13"/>
    <p:sldId id="409" r:id="rId14"/>
    <p:sldId id="410" r:id="rId15"/>
    <p:sldId id="411" r:id="rId16"/>
    <p:sldId id="412" r:id="rId17"/>
    <p:sldId id="413" r:id="rId18"/>
    <p:sldId id="414" r:id="rId19"/>
    <p:sldId id="415" r:id="rId20"/>
    <p:sldId id="416" r:id="rId21"/>
    <p:sldId id="417" r:id="rId22"/>
    <p:sldId id="418" r:id="rId23"/>
    <p:sldId id="419" r:id="rId24"/>
    <p:sldId id="368" r:id="rId25"/>
    <p:sldId id="369" r:id="rId26"/>
    <p:sldId id="370" r:id="rId27"/>
    <p:sldId id="371" r:id="rId28"/>
    <p:sldId id="372" r:id="rId29"/>
    <p:sldId id="373" r:id="rId30"/>
    <p:sldId id="374" r:id="rId31"/>
    <p:sldId id="375" r:id="rId32"/>
    <p:sldId id="376" r:id="rId33"/>
    <p:sldId id="377" r:id="rId34"/>
    <p:sldId id="378" r:id="rId35"/>
    <p:sldId id="379" r:id="rId36"/>
    <p:sldId id="398" r:id="rId37"/>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30000"/>
                    </a14:imgEffect>
                  </a14:imgLayer>
                </a14:imgProps>
              </a:ext>
            </a:extLst>
          </a:blip>
          <a:srcRect/>
          <a:stretch>
            <a:fillRect l="-11000" r="-11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30</a:t>
            </a:r>
          </a:p>
        </p:txBody>
      </p:sp>
    </p:spTree>
    <p:extLst>
      <p:ext uri="{BB962C8B-B14F-4D97-AF65-F5344CB8AC3E}">
        <p14:creationId xmlns:p14="http://schemas.microsoft.com/office/powerpoint/2010/main" val="81238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Timothy 5:19 Do not receive an accusation against an elder except from two or three witnesses.  </a:t>
            </a:r>
            <a:r>
              <a:rPr lang="en-US" baseline="30000" dirty="0"/>
              <a:t>20</a:t>
            </a:r>
            <a:r>
              <a:rPr lang="en-US" dirty="0"/>
              <a:t> Those who are sinning rebuke in the presence of all, that the rest also may fear.</a:t>
            </a:r>
          </a:p>
        </p:txBody>
      </p:sp>
    </p:spTree>
    <p:extLst>
      <p:ext uri="{BB962C8B-B14F-4D97-AF65-F5344CB8AC3E}">
        <p14:creationId xmlns:p14="http://schemas.microsoft.com/office/powerpoint/2010/main" val="222494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Acts 2:36 "Therefore let all the house of Israel know assuredly that God has made this Jesus, whom you crucified, both Lord and Christ."  </a:t>
            </a:r>
            <a:r>
              <a:rPr lang="en-US" baseline="30000" dirty="0"/>
              <a:t>37</a:t>
            </a:r>
            <a:r>
              <a:rPr lang="en-US" dirty="0"/>
              <a:t> Now when they heard </a:t>
            </a:r>
            <a:r>
              <a:rPr lang="en-US" i="1" dirty="0"/>
              <a:t>this, </a:t>
            </a:r>
            <a:r>
              <a:rPr lang="en-US" dirty="0"/>
              <a:t>they were cut to the heart, and said to Peter and the rest of the apostles, "Men </a:t>
            </a:r>
            <a:r>
              <a:rPr lang="en-US" i="1" dirty="0"/>
              <a:t>and </a:t>
            </a:r>
            <a:r>
              <a:rPr lang="en-US" dirty="0"/>
              <a:t>brethren, what shall we do?"  </a:t>
            </a:r>
            <a:r>
              <a:rPr lang="en-US" baseline="30000" dirty="0"/>
              <a:t>38</a:t>
            </a:r>
            <a:r>
              <a:rPr lang="en-US" dirty="0"/>
              <a:t> Then Peter said to them, "Repent, and let every one of you be baptized in the name of Jesus Christ for the remission of sins; and you shall receive the gift of the Holy Spirit.  </a:t>
            </a:r>
          </a:p>
        </p:txBody>
      </p:sp>
    </p:spTree>
    <p:extLst>
      <p:ext uri="{BB962C8B-B14F-4D97-AF65-F5344CB8AC3E}">
        <p14:creationId xmlns:p14="http://schemas.microsoft.com/office/powerpoint/2010/main" val="36863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39</a:t>
            </a:r>
            <a:r>
              <a:rPr lang="en-US" dirty="0"/>
              <a:t> "For the promise is to you and to your children, and to all who are afar off, as many as the Lord our God will call."  </a:t>
            </a:r>
            <a:r>
              <a:rPr lang="en-US" baseline="30000" dirty="0"/>
              <a:t>40</a:t>
            </a:r>
            <a:r>
              <a:rPr lang="en-US" dirty="0"/>
              <a:t> And with many other words he testified and exhorted them, saying, "Be saved from this perverse generation."  </a:t>
            </a:r>
            <a:r>
              <a:rPr lang="en-US" baseline="30000" dirty="0"/>
              <a:t>41</a:t>
            </a:r>
            <a:r>
              <a:rPr lang="en-US" dirty="0"/>
              <a:t> Then those who gladly received his word were baptized; and that day about three thousand souls were added </a:t>
            </a:r>
            <a:r>
              <a:rPr lang="en-US" i="1" dirty="0"/>
              <a:t>to them.</a:t>
            </a:r>
            <a:endParaRPr lang="en-US" dirty="0"/>
          </a:p>
        </p:txBody>
      </p:sp>
    </p:spTree>
    <p:extLst>
      <p:ext uri="{BB962C8B-B14F-4D97-AF65-F5344CB8AC3E}">
        <p14:creationId xmlns:p14="http://schemas.microsoft.com/office/powerpoint/2010/main" val="1020711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25:31 " When the Son of Man comes in His glory, and all the holy angels with Him, then He will sit on the throne of His glory.  </a:t>
            </a:r>
            <a:r>
              <a:rPr lang="en-US" baseline="30000" dirty="0"/>
              <a:t>32</a:t>
            </a:r>
            <a:r>
              <a:rPr lang="en-US" dirty="0"/>
              <a:t> "All the nations will be gathered before Him, and He will separate them one from another, as a shepherd divides </a:t>
            </a:r>
            <a:r>
              <a:rPr lang="en-US" i="1" dirty="0"/>
              <a:t>his </a:t>
            </a:r>
            <a:r>
              <a:rPr lang="en-US" dirty="0"/>
              <a:t>sheep from the goats.  </a:t>
            </a:r>
            <a:r>
              <a:rPr lang="en-US" baseline="30000" dirty="0"/>
              <a:t>33</a:t>
            </a:r>
            <a:r>
              <a:rPr lang="en-US" dirty="0"/>
              <a:t> "And He will set the sheep on His right hand, but the goats on the left.</a:t>
            </a:r>
          </a:p>
        </p:txBody>
      </p:sp>
    </p:spTree>
    <p:extLst>
      <p:ext uri="{BB962C8B-B14F-4D97-AF65-F5344CB8AC3E}">
        <p14:creationId xmlns:p14="http://schemas.microsoft.com/office/powerpoint/2010/main" val="1149833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17:3 "Take heed to yourselves. If your brother sins against you, rebuke him; and if he repents, forgive him.</a:t>
            </a:r>
          </a:p>
          <a:p>
            <a:r>
              <a:rPr lang="en-US" dirty="0"/>
              <a:t> </a:t>
            </a:r>
          </a:p>
        </p:txBody>
      </p:sp>
    </p:spTree>
    <p:extLst>
      <p:ext uri="{BB962C8B-B14F-4D97-AF65-F5344CB8AC3E}">
        <p14:creationId xmlns:p14="http://schemas.microsoft.com/office/powerpoint/2010/main" val="3374339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18:15 " Moreover if your brother sins against you, go and tell him his fault between you and him alone. If he hears you, you have gained your brother.  </a:t>
            </a:r>
            <a:r>
              <a:rPr lang="en-US" baseline="30000" dirty="0"/>
              <a:t>16</a:t>
            </a:r>
            <a:r>
              <a:rPr lang="en-US" dirty="0"/>
              <a:t> "But if he will not hear, take with you one or two more, that 'by the mouth of two or three witnesses every word may be established.'  </a:t>
            </a:r>
            <a:r>
              <a:rPr lang="en-US" baseline="30000" dirty="0"/>
              <a:t>17</a:t>
            </a:r>
            <a:r>
              <a:rPr lang="en-US" dirty="0"/>
              <a:t> "And if he refuses to hear them, tell </a:t>
            </a:r>
            <a:r>
              <a:rPr lang="en-US" i="1" dirty="0"/>
              <a:t>it </a:t>
            </a:r>
            <a:r>
              <a:rPr lang="en-US" dirty="0"/>
              <a:t>to the church. But if he refuses even to hear the church, let him be to you like a heathen and a tax collector.</a:t>
            </a:r>
          </a:p>
        </p:txBody>
      </p:sp>
    </p:spTree>
    <p:extLst>
      <p:ext uri="{BB962C8B-B14F-4D97-AF65-F5344CB8AC3E}">
        <p14:creationId xmlns:p14="http://schemas.microsoft.com/office/powerpoint/2010/main" val="2698494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a:t>
            </a:r>
            <a:r>
              <a:rPr lang="en-US" dirty="0"/>
              <a:t> "For with what judgment you judge, you will be judged; and with the measure you use, it will be measured back to you.  </a:t>
            </a:r>
          </a:p>
          <a:p>
            <a:r>
              <a:rPr lang="en-US" dirty="0"/>
              <a:t> </a:t>
            </a:r>
          </a:p>
        </p:txBody>
      </p:sp>
    </p:spTree>
    <p:extLst>
      <p:ext uri="{BB962C8B-B14F-4D97-AF65-F5344CB8AC3E}">
        <p14:creationId xmlns:p14="http://schemas.microsoft.com/office/powerpoint/2010/main" val="2564240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18:23 "Therefore the kingdom of heaven is like a certain king who wanted to settle accounts with his servants.  </a:t>
            </a:r>
            <a:r>
              <a:rPr lang="en-US" baseline="30000" dirty="0"/>
              <a:t>24</a:t>
            </a:r>
            <a:r>
              <a:rPr lang="en-US" dirty="0"/>
              <a:t> "And when he had begun to settle accounts, one was brought to him who owed him ten thousand talents.  </a:t>
            </a:r>
            <a:r>
              <a:rPr lang="en-US" baseline="30000" dirty="0"/>
              <a:t>25</a:t>
            </a:r>
            <a:r>
              <a:rPr lang="en-US" dirty="0"/>
              <a:t> "But as he was not able to pay, his master commanded that he be sold, with his wife and children and all that he had, and that payment be made.  </a:t>
            </a:r>
            <a:r>
              <a:rPr lang="en-US" baseline="30000" dirty="0"/>
              <a:t>26</a:t>
            </a:r>
            <a:r>
              <a:rPr lang="en-US" dirty="0"/>
              <a:t> "The servant therefore fell down before him, saying, 'Master, have patience with me, and I will pay you all.'  </a:t>
            </a:r>
            <a:r>
              <a:rPr lang="en-US" baseline="30000" dirty="0"/>
              <a:t>27</a:t>
            </a:r>
            <a:r>
              <a:rPr lang="en-US" dirty="0"/>
              <a:t> "Then the master of that servant was moved with compassion, released him, and forgave him the debt.  </a:t>
            </a:r>
          </a:p>
        </p:txBody>
      </p:sp>
    </p:spTree>
    <p:extLst>
      <p:ext uri="{BB962C8B-B14F-4D97-AF65-F5344CB8AC3E}">
        <p14:creationId xmlns:p14="http://schemas.microsoft.com/office/powerpoint/2010/main" val="1516633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9375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baseline="30000" dirty="0"/>
              <a:t>28</a:t>
            </a:r>
            <a:r>
              <a:rPr lang="en-US" sz="2600" dirty="0"/>
              <a:t> "But that servant went out and found one of his fellow servants who owed him a hundred denarii; and he laid hands on him and took </a:t>
            </a:r>
            <a:r>
              <a:rPr lang="en-US" sz="2600" i="1" dirty="0"/>
              <a:t>him </a:t>
            </a:r>
            <a:r>
              <a:rPr lang="en-US" sz="2600" dirty="0"/>
              <a:t>by the throat, saying, 'Pay me what you owe!'  </a:t>
            </a:r>
            <a:r>
              <a:rPr lang="en-US" sz="2600" baseline="30000" dirty="0"/>
              <a:t>29</a:t>
            </a:r>
            <a:r>
              <a:rPr lang="en-US" sz="2600" dirty="0"/>
              <a:t> "So his fellow servant fell down at his feet and begged him, saying, 'Have patience with me, and I will pay you all.'  </a:t>
            </a:r>
            <a:r>
              <a:rPr lang="en-US" sz="2600" baseline="30000" dirty="0"/>
              <a:t>30</a:t>
            </a:r>
            <a:r>
              <a:rPr lang="en-US" sz="2600" dirty="0"/>
              <a:t> "And he would not, but went and threw him into prison till he should pay the debt.  </a:t>
            </a:r>
            <a:r>
              <a:rPr lang="en-US" sz="2600" baseline="30000" dirty="0"/>
              <a:t>31</a:t>
            </a:r>
            <a:r>
              <a:rPr lang="en-US" sz="2600" dirty="0"/>
              <a:t> "So when his fellow servants saw what had been done, they were very grieved, and came and told their master all that had been done.  </a:t>
            </a:r>
            <a:r>
              <a:rPr lang="en-US" sz="2600" baseline="30000" dirty="0"/>
              <a:t>32</a:t>
            </a:r>
            <a:r>
              <a:rPr lang="en-US" sz="2600" dirty="0"/>
              <a:t> "Then his master, after he had called him, said to him, 'You wicked servant! I forgave you all that debt because you begged me.  </a:t>
            </a:r>
          </a:p>
        </p:txBody>
      </p:sp>
    </p:spTree>
    <p:extLst>
      <p:ext uri="{BB962C8B-B14F-4D97-AF65-F5344CB8AC3E}">
        <p14:creationId xmlns:p14="http://schemas.microsoft.com/office/powerpoint/2010/main" val="929986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33</a:t>
            </a:r>
            <a:r>
              <a:rPr lang="en-US" dirty="0"/>
              <a:t> 'Should you not also have had compassion on your fellow servant, just as I had pity on you?'  </a:t>
            </a:r>
            <a:r>
              <a:rPr lang="en-US" baseline="30000" dirty="0"/>
              <a:t>34</a:t>
            </a:r>
            <a:r>
              <a:rPr lang="en-US" dirty="0"/>
              <a:t> "And his master was angry, and delivered him to the torturers until he should pay all that was due to him.  </a:t>
            </a:r>
            <a:r>
              <a:rPr lang="en-US" baseline="30000" dirty="0"/>
              <a:t>35</a:t>
            </a:r>
            <a:r>
              <a:rPr lang="en-US" dirty="0"/>
              <a:t> "So My heavenly Father also will do to you if each of you, from his heart, does not forgive his brother his trespasses."</a:t>
            </a:r>
          </a:p>
        </p:txBody>
      </p:sp>
    </p:spTree>
    <p:extLst>
      <p:ext uri="{BB962C8B-B14F-4D97-AF65-F5344CB8AC3E}">
        <p14:creationId xmlns:p14="http://schemas.microsoft.com/office/powerpoint/2010/main" val="3302848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7:1 "Judge not, that you be not judged.  </a:t>
            </a:r>
            <a:r>
              <a:rPr lang="en-US" baseline="30000" dirty="0"/>
              <a:t>2</a:t>
            </a:r>
            <a:r>
              <a:rPr lang="en-US" dirty="0"/>
              <a:t> "For with what judgment you judge, you will be judged; and with the measure you use, it will be measured back to you.  </a:t>
            </a:r>
            <a:r>
              <a:rPr lang="en-US" baseline="30000" dirty="0"/>
              <a:t>3</a:t>
            </a:r>
            <a:r>
              <a:rPr lang="en-US" dirty="0"/>
              <a:t> "And why do you look at the speck in your brother's eye, but do not consider the plank in your own eye?  </a:t>
            </a:r>
            <a:r>
              <a:rPr lang="en-US" baseline="30000" dirty="0"/>
              <a:t>4</a:t>
            </a:r>
            <a:r>
              <a:rPr lang="en-US" dirty="0"/>
              <a:t> "Or how can you say to your brother, 'Let me remove the speck from your eye'; and look, a plank </a:t>
            </a:r>
            <a:r>
              <a:rPr lang="en-US" i="1" dirty="0"/>
              <a:t>is </a:t>
            </a:r>
            <a:r>
              <a:rPr lang="en-US" dirty="0"/>
              <a:t>in your own eye?  </a:t>
            </a:r>
            <a:r>
              <a:rPr lang="en-US" baseline="30000" dirty="0"/>
              <a:t>5</a:t>
            </a:r>
            <a:r>
              <a:rPr lang="en-US" dirty="0"/>
              <a:t> "Hypocrite! First remove the plank from your own eye, and then you will see clearly to remove the speck from your brother's eye.</a:t>
            </a:r>
          </a:p>
          <a:p>
            <a:r>
              <a:rPr lang="en-US" dirty="0"/>
              <a:t> </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James 2:13 For judgment is without mercy to the one who has shown no mercy. Mercy triumphs over judgment.</a:t>
            </a:r>
          </a:p>
          <a:p>
            <a:r>
              <a:rPr lang="en-US" dirty="0"/>
              <a:t> </a:t>
            </a:r>
          </a:p>
        </p:txBody>
      </p:sp>
    </p:spTree>
    <p:extLst>
      <p:ext uri="{BB962C8B-B14F-4D97-AF65-F5344CB8AC3E}">
        <p14:creationId xmlns:p14="http://schemas.microsoft.com/office/powerpoint/2010/main" val="1287008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6:1 Brethren, if a man is overtaken in any trespass, you who </a:t>
            </a:r>
            <a:r>
              <a:rPr lang="en-US" i="1" dirty="0"/>
              <a:t>are </a:t>
            </a:r>
            <a:r>
              <a:rPr lang="en-US" dirty="0"/>
              <a:t>spiritual restore such a one in a spirit of gentleness, considering yourself lest you also be tempted.</a:t>
            </a:r>
          </a:p>
        </p:txBody>
      </p:sp>
    </p:spTree>
    <p:extLst>
      <p:ext uri="{BB962C8B-B14F-4D97-AF65-F5344CB8AC3E}">
        <p14:creationId xmlns:p14="http://schemas.microsoft.com/office/powerpoint/2010/main" val="356212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12:42 Nevertheless even among the rulers many believed in Him, but because of the Pharisees they did not confess </a:t>
            </a:r>
            <a:r>
              <a:rPr lang="en-US" i="1" dirty="0"/>
              <a:t>Him, </a:t>
            </a:r>
            <a:r>
              <a:rPr lang="en-US" dirty="0"/>
              <a:t>lest they should be put out of the synagogue;  </a:t>
            </a:r>
            <a:r>
              <a:rPr lang="en-US" baseline="30000" dirty="0"/>
              <a:t>43</a:t>
            </a:r>
            <a:r>
              <a:rPr lang="en-US" dirty="0"/>
              <a:t> for they loved the praise of men more than the praise of God.</a:t>
            </a:r>
          </a:p>
        </p:txBody>
      </p:sp>
    </p:spTree>
    <p:extLst>
      <p:ext uri="{BB962C8B-B14F-4D97-AF65-F5344CB8AC3E}">
        <p14:creationId xmlns:p14="http://schemas.microsoft.com/office/powerpoint/2010/main" val="2613764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3</a:t>
            </a:r>
            <a:r>
              <a:rPr lang="en-US" dirty="0"/>
              <a:t> "And why do you look at the speck in your brother's eye, but do not consider the plank in your own eye?  </a:t>
            </a:r>
            <a:r>
              <a:rPr lang="en-US" baseline="30000" dirty="0"/>
              <a:t>4</a:t>
            </a:r>
            <a:r>
              <a:rPr lang="en-US" dirty="0"/>
              <a:t> "Or how can you say to your brother, 'Let me remove the speck from your eye'; and look, a plank </a:t>
            </a:r>
            <a:r>
              <a:rPr lang="en-US" i="1" dirty="0"/>
              <a:t>is </a:t>
            </a:r>
            <a:r>
              <a:rPr lang="en-US" dirty="0"/>
              <a:t>in your own eye?  </a:t>
            </a:r>
          </a:p>
        </p:txBody>
      </p:sp>
    </p:spTree>
    <p:extLst>
      <p:ext uri="{BB962C8B-B14F-4D97-AF65-F5344CB8AC3E}">
        <p14:creationId xmlns:p14="http://schemas.microsoft.com/office/powerpoint/2010/main" val="724285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23:1 Then Jesus spoke to the multitudes and to His disciples,  </a:t>
            </a:r>
            <a:r>
              <a:rPr lang="en-US" baseline="30000" dirty="0"/>
              <a:t>2</a:t>
            </a:r>
            <a:r>
              <a:rPr lang="en-US" dirty="0"/>
              <a:t> saying: "The scribes and the Pharisees sit in Moses' seat.  </a:t>
            </a:r>
            <a:r>
              <a:rPr lang="en-US" baseline="30000" dirty="0"/>
              <a:t>3</a:t>
            </a:r>
            <a:r>
              <a:rPr lang="en-US" dirty="0"/>
              <a:t> "Therefore whatever they tell you to observe, </a:t>
            </a:r>
            <a:r>
              <a:rPr lang="en-US" i="1" dirty="0"/>
              <a:t>that </a:t>
            </a:r>
            <a:r>
              <a:rPr lang="en-US" dirty="0"/>
              <a:t>observe and do, but do not do according to their works; for they say, and do not do.  </a:t>
            </a:r>
            <a:r>
              <a:rPr lang="en-US" baseline="30000" dirty="0"/>
              <a:t>4</a:t>
            </a:r>
            <a:r>
              <a:rPr lang="en-US" dirty="0"/>
              <a:t> "For they bind heavy burdens, hard to bear, and lay </a:t>
            </a:r>
            <a:r>
              <a:rPr lang="en-US" i="1" dirty="0"/>
              <a:t>them </a:t>
            </a:r>
            <a:r>
              <a:rPr lang="en-US" dirty="0"/>
              <a:t>on men's shoulders; but they </a:t>
            </a:r>
            <a:r>
              <a:rPr lang="en-US" i="1" dirty="0"/>
              <a:t>themselves </a:t>
            </a:r>
            <a:r>
              <a:rPr lang="en-US" dirty="0"/>
              <a:t>will not move them with one of their fingers.  </a:t>
            </a:r>
            <a:r>
              <a:rPr lang="en-US" baseline="30000" dirty="0"/>
              <a:t>5</a:t>
            </a:r>
            <a:r>
              <a:rPr lang="en-US" dirty="0"/>
              <a:t> "But all their works they do to be seen by men. They make their phylacteries broad and enlarge the borders of their garments.</a:t>
            </a:r>
          </a:p>
        </p:txBody>
      </p:sp>
    </p:spTree>
    <p:extLst>
      <p:ext uri="{BB962C8B-B14F-4D97-AF65-F5344CB8AC3E}">
        <p14:creationId xmlns:p14="http://schemas.microsoft.com/office/powerpoint/2010/main" val="2815803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23:13 "But woe to you, scribes and Pharisees, hypocrites! For you shut up the kingdom of heaven against men; for you neither go in </a:t>
            </a:r>
            <a:r>
              <a:rPr lang="en-US" i="1" dirty="0"/>
              <a:t>yourselves, </a:t>
            </a:r>
            <a:r>
              <a:rPr lang="en-US" dirty="0"/>
              <a:t>nor do you allow those who are entering to go in.  </a:t>
            </a:r>
            <a:r>
              <a:rPr lang="en-US" baseline="30000" dirty="0"/>
              <a:t>14</a:t>
            </a:r>
            <a:r>
              <a:rPr lang="en-US" dirty="0"/>
              <a:t> "Woe to you, scribes and Pharisees, hypocrites! For you devour widows' houses, and for a pretense make long prayers. Therefore you will receive greater condemnation.  </a:t>
            </a:r>
            <a:r>
              <a:rPr lang="en-US" baseline="30000" dirty="0"/>
              <a:t>15</a:t>
            </a:r>
            <a:r>
              <a:rPr lang="en-US" dirty="0"/>
              <a:t> "Woe to you, scribes and Pharisees, hypocrites! For you travel land and sea to win one proselyte, and when he is won, you make him twice as much a son of hell as yourselves.</a:t>
            </a:r>
          </a:p>
        </p:txBody>
      </p:sp>
    </p:spTree>
    <p:extLst>
      <p:ext uri="{BB962C8B-B14F-4D97-AF65-F5344CB8AC3E}">
        <p14:creationId xmlns:p14="http://schemas.microsoft.com/office/powerpoint/2010/main" val="1925192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Romans 2:21 You, therefore, who teach another, do you not teach yourself? You who preach that a man should not steal, do you steal?  </a:t>
            </a:r>
            <a:r>
              <a:rPr lang="en-US" baseline="30000" dirty="0"/>
              <a:t>22</a:t>
            </a:r>
            <a:r>
              <a:rPr lang="en-US" dirty="0"/>
              <a:t> You who say, "Do not commit adultery," do you commit adultery? You who abhor idols, do you rob temples?  </a:t>
            </a:r>
            <a:r>
              <a:rPr lang="en-US" baseline="30000" dirty="0"/>
              <a:t>23</a:t>
            </a:r>
            <a:r>
              <a:rPr lang="en-US" dirty="0"/>
              <a:t> You who make your boast in the law, do you dishonor God through breaking the law?  </a:t>
            </a:r>
          </a:p>
          <a:p>
            <a:r>
              <a:rPr lang="en-US" dirty="0"/>
              <a:t> </a:t>
            </a:r>
          </a:p>
        </p:txBody>
      </p:sp>
    </p:spTree>
    <p:extLst>
      <p:ext uri="{BB962C8B-B14F-4D97-AF65-F5344CB8AC3E}">
        <p14:creationId xmlns:p14="http://schemas.microsoft.com/office/powerpoint/2010/main" val="122405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"Hypocrite! First remove the plank from your own eye, and then you will see clearly to remove the speck from your brother's eye.</a:t>
            </a:r>
          </a:p>
          <a:p>
            <a:r>
              <a:rPr lang="en-US" dirty="0"/>
              <a:t> </a:t>
            </a:r>
          </a:p>
        </p:txBody>
      </p:sp>
    </p:spTree>
    <p:extLst>
      <p:ext uri="{BB962C8B-B14F-4D97-AF65-F5344CB8AC3E}">
        <p14:creationId xmlns:p14="http://schemas.microsoft.com/office/powerpoint/2010/main" val="2310605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13:5 Examine yourselves </a:t>
            </a:r>
            <a:r>
              <a:rPr lang="en-US" i="1" dirty="0"/>
              <a:t>as to </a:t>
            </a:r>
            <a:r>
              <a:rPr lang="en-US" dirty="0"/>
              <a:t>whether you are in the faith. Test yourselves. Do you not know yourselves, that Jesus Christ is in you? -- unless indeed you are disqualified.</a:t>
            </a:r>
          </a:p>
          <a:p>
            <a:r>
              <a:rPr lang="en-US" dirty="0"/>
              <a:t> </a:t>
            </a:r>
          </a:p>
        </p:txBody>
      </p:sp>
    </p:spTree>
    <p:extLst>
      <p:ext uri="{BB962C8B-B14F-4D97-AF65-F5344CB8AC3E}">
        <p14:creationId xmlns:p14="http://schemas.microsoft.com/office/powerpoint/2010/main" val="3737948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9:24 Do you not know that those who run in a race all run, but one receives the prize? Run in such a way that you may obtain </a:t>
            </a:r>
            <a:r>
              <a:rPr lang="en-US" i="1" dirty="0"/>
              <a:t>it.</a:t>
            </a:r>
            <a:r>
              <a:rPr lang="en-US" dirty="0"/>
              <a:t>  </a:t>
            </a:r>
            <a:r>
              <a:rPr lang="en-US" baseline="30000" dirty="0"/>
              <a:t>25</a:t>
            </a:r>
            <a:r>
              <a:rPr lang="en-US" dirty="0"/>
              <a:t> And everyone who competes </a:t>
            </a:r>
            <a:r>
              <a:rPr lang="en-US" i="1" dirty="0"/>
              <a:t>for the prize </a:t>
            </a:r>
            <a:r>
              <a:rPr lang="en-US" dirty="0"/>
              <a:t>is temperate in all things. Now they </a:t>
            </a:r>
            <a:r>
              <a:rPr lang="en-US" i="1" dirty="0"/>
              <a:t>do it </a:t>
            </a:r>
            <a:r>
              <a:rPr lang="en-US" dirty="0"/>
              <a:t>to obtain a perishable crown, but we </a:t>
            </a:r>
            <a:r>
              <a:rPr lang="en-US" i="1" dirty="0"/>
              <a:t>for </a:t>
            </a:r>
            <a:r>
              <a:rPr lang="en-US" dirty="0"/>
              <a:t>an imperishable </a:t>
            </a:r>
            <a:r>
              <a:rPr lang="en-US" i="1" dirty="0"/>
              <a:t>crown.</a:t>
            </a:r>
            <a:r>
              <a:rPr lang="en-US" dirty="0"/>
              <a:t>  </a:t>
            </a:r>
            <a:r>
              <a:rPr lang="en-US" baseline="30000" dirty="0"/>
              <a:t>26</a:t>
            </a:r>
            <a:r>
              <a:rPr lang="en-US" dirty="0"/>
              <a:t> Therefore I run thus: not with uncertainty. Thus I fight: not as </a:t>
            </a:r>
            <a:r>
              <a:rPr lang="en-US" i="1" dirty="0"/>
              <a:t>one who </a:t>
            </a:r>
            <a:r>
              <a:rPr lang="en-US" dirty="0"/>
              <a:t>beats the air.  </a:t>
            </a:r>
            <a:r>
              <a:rPr lang="en-US" baseline="30000" dirty="0"/>
              <a:t>27</a:t>
            </a:r>
            <a:r>
              <a:rPr lang="en-US" dirty="0"/>
              <a:t> But I discipline my body and bring </a:t>
            </a:r>
            <a:r>
              <a:rPr lang="en-US" i="1" dirty="0"/>
              <a:t>it </a:t>
            </a:r>
            <a:r>
              <a:rPr lang="en-US" dirty="0"/>
              <a:t>into subjection, lest, when I have preached to others, I myself should become disqualified.</a:t>
            </a:r>
          </a:p>
          <a:p>
            <a:r>
              <a:rPr lang="en-US" dirty="0"/>
              <a:t> </a:t>
            </a:r>
          </a:p>
        </p:txBody>
      </p:sp>
    </p:spTree>
    <p:extLst>
      <p:ext uri="{BB962C8B-B14F-4D97-AF65-F5344CB8AC3E}">
        <p14:creationId xmlns:p14="http://schemas.microsoft.com/office/powerpoint/2010/main" val="2012996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7:24  "Do not judge according to appearance, but judge with righteous judgment."</a:t>
            </a:r>
          </a:p>
        </p:txBody>
      </p:sp>
    </p:spTree>
    <p:extLst>
      <p:ext uri="{BB962C8B-B14F-4D97-AF65-F5344CB8AC3E}">
        <p14:creationId xmlns:p14="http://schemas.microsoft.com/office/powerpoint/2010/main" val="831180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7:6 "Do not give what is holy to the dogs; nor cast your pearls before swine, lest they trample them under their feet, and turn and tear you in pieces.</a:t>
            </a:r>
          </a:p>
          <a:p>
            <a:r>
              <a:rPr lang="en-US" dirty="0"/>
              <a:t> </a:t>
            </a:r>
          </a:p>
        </p:txBody>
      </p:sp>
    </p:spTree>
    <p:extLst>
      <p:ext uri="{BB962C8B-B14F-4D97-AF65-F5344CB8AC3E}">
        <p14:creationId xmlns:p14="http://schemas.microsoft.com/office/powerpoint/2010/main" val="337353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Meats connected with the sacrificial service of the altar were holy. Even unclean men were not permitted to eat of them, much less unclean brutes. What was left after the priests and clean persons had eaten was to be burned with fire (Leviticus 6:24-30; Leviticus 7:15-21). To give holy things to dogs was to profane them. We are here forbidden, then, to use any religious office, work, or ordinance, in such a manner as to degrade or profane it. Saloons ought not to be opened with prayer, nor ought adulterous marriages to be performed by a man of God. </a:t>
            </a:r>
          </a:p>
        </p:txBody>
      </p:sp>
    </p:spTree>
    <p:extLst>
      <p:ext uri="{BB962C8B-B14F-4D97-AF65-F5344CB8AC3E}">
        <p14:creationId xmlns:p14="http://schemas.microsoft.com/office/powerpoint/2010/main" val="3179834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To give pearls to swine is to press the claims of the gospel upon those who despise it until they persecute you for annoying them with it. When such men are known, they are to be avoided. Jesus acted on this principle in refusing to answer the Pharisees, and the apostles did the same in turning to the Gentiles when their Jewish hearers would begin to contradict and blaspheme.</a:t>
            </a:r>
          </a:p>
        </p:txBody>
      </p:sp>
    </p:spTree>
    <p:extLst>
      <p:ext uri="{BB962C8B-B14F-4D97-AF65-F5344CB8AC3E}">
        <p14:creationId xmlns:p14="http://schemas.microsoft.com/office/powerpoint/2010/main" val="403430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10:14 "And whoever will not receive you nor hear your words, when you depart from that house or city, shake off the dust from your feet.</a:t>
            </a:r>
          </a:p>
          <a:p>
            <a:r>
              <a:rPr lang="en-US" dirty="0"/>
              <a:t> </a:t>
            </a:r>
          </a:p>
          <a:p>
            <a:r>
              <a:rPr lang="en-US" dirty="0"/>
              <a:t>Acts 13:45 But when the Jews saw the multitudes, they were filled with envy; and contradicting and blaspheming, they opposed the things spoken by Paul. </a:t>
            </a:r>
            <a:r>
              <a:rPr lang="en-US" baseline="30000" dirty="0"/>
              <a:t>46 </a:t>
            </a:r>
            <a:r>
              <a:rPr lang="en-US" dirty="0"/>
              <a:t>Then Paul and Barnabas grew bold and said, "It was necessary that the word of God should be spoken to you first; but since you reject it, and judge yourselves unworthy of everlasting life, behold, we turn to the Gentiles. </a:t>
            </a:r>
          </a:p>
        </p:txBody>
      </p:sp>
    </p:spTree>
    <p:extLst>
      <p:ext uri="{BB962C8B-B14F-4D97-AF65-F5344CB8AC3E}">
        <p14:creationId xmlns:p14="http://schemas.microsoft.com/office/powerpoint/2010/main" val="3712608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19:9 But when some were hardened and did not believe, but spoke evil of the Way before the multitude, he departed from them and withdrew the disciples, reasoning daily in the school of </a:t>
            </a:r>
            <a:r>
              <a:rPr lang="en-US" dirty="0" err="1"/>
              <a:t>Tyrannus</a:t>
            </a:r>
            <a:r>
              <a:rPr lang="en-US" dirty="0"/>
              <a:t>.</a:t>
            </a:r>
          </a:p>
          <a:p>
            <a:r>
              <a:rPr lang="en-US" dirty="0"/>
              <a:t> </a:t>
            </a:r>
          </a:p>
        </p:txBody>
      </p:sp>
    </p:spTree>
    <p:extLst>
      <p:ext uri="{BB962C8B-B14F-4D97-AF65-F5344CB8AC3E}">
        <p14:creationId xmlns:p14="http://schemas.microsoft.com/office/powerpoint/2010/main" val="3495324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7:1  Judge not, that you be not judged.</a:t>
            </a:r>
          </a:p>
        </p:txBody>
      </p:sp>
    </p:spTree>
    <p:extLst>
      <p:ext uri="{BB962C8B-B14F-4D97-AF65-F5344CB8AC3E}">
        <p14:creationId xmlns:p14="http://schemas.microsoft.com/office/powerpoint/2010/main" val="3125399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58786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12:48 "He who rejects Me, and does not receive My words, has that which judges him -- the word that I have spoken will judge him in the last day.</a:t>
            </a:r>
          </a:p>
          <a:p>
            <a:r>
              <a:rPr lang="en-US" dirty="0"/>
              <a:t> </a:t>
            </a:r>
          </a:p>
        </p:txBody>
      </p:sp>
    </p:spTree>
    <p:extLst>
      <p:ext uri="{BB962C8B-B14F-4D97-AF65-F5344CB8AC3E}">
        <p14:creationId xmlns:p14="http://schemas.microsoft.com/office/powerpoint/2010/main" val="3241057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9375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Acts 8:14 Now when the apostles who were at Jerusalem heard that Samaria had received the word of God, they sent Peter and John to them,  </a:t>
            </a:r>
            <a:r>
              <a:rPr lang="en-US" sz="2600" baseline="30000" dirty="0"/>
              <a:t>15</a:t>
            </a:r>
            <a:r>
              <a:rPr lang="en-US" sz="2600" dirty="0"/>
              <a:t> who, when they had come down, prayed for them that they might receive the Holy Spirit.  </a:t>
            </a:r>
            <a:r>
              <a:rPr lang="en-US" sz="2600" baseline="30000" dirty="0"/>
              <a:t>16</a:t>
            </a:r>
            <a:r>
              <a:rPr lang="en-US" sz="2600" dirty="0"/>
              <a:t> For as yet He had fallen upon none of them. They had only been baptized in the name of the Lord Jesus.  </a:t>
            </a:r>
            <a:r>
              <a:rPr lang="en-US" sz="2600" baseline="30000" dirty="0"/>
              <a:t>17</a:t>
            </a:r>
            <a:r>
              <a:rPr lang="en-US" sz="2600" dirty="0"/>
              <a:t> Then they laid hands on them, and they received the Holy Spirit.  </a:t>
            </a:r>
            <a:r>
              <a:rPr lang="en-US" sz="2600" baseline="30000" dirty="0"/>
              <a:t>18</a:t>
            </a:r>
            <a:r>
              <a:rPr lang="en-US" sz="2600" dirty="0"/>
              <a:t> And when Simon saw that through the laying on of the apostles' hands the Holy Spirit was given, he offered them money,  </a:t>
            </a:r>
            <a:r>
              <a:rPr lang="en-US" sz="2600" baseline="30000" dirty="0"/>
              <a:t>19</a:t>
            </a:r>
            <a:r>
              <a:rPr lang="en-US" sz="2600" dirty="0"/>
              <a:t> saying, "Give me this power also, that anyone on whom I lay hands may receive the Holy Spirit</a:t>
            </a:r>
            <a:r>
              <a:rPr lang="en-US" sz="2600" dirty="0" smtClean="0"/>
              <a:t>."</a:t>
            </a:r>
            <a:endParaRPr lang="en-US" sz="2600" dirty="0"/>
          </a:p>
        </p:txBody>
      </p:sp>
    </p:spTree>
    <p:extLst>
      <p:ext uri="{BB962C8B-B14F-4D97-AF65-F5344CB8AC3E}">
        <p14:creationId xmlns:p14="http://schemas.microsoft.com/office/powerpoint/2010/main" val="2701031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20</a:t>
            </a:r>
            <a:r>
              <a:rPr lang="en-US" dirty="0"/>
              <a:t> But Peter said to him, "Your money perish with you, because you thought that the gift of God could be purchased with money!  </a:t>
            </a:r>
            <a:r>
              <a:rPr lang="en-US" baseline="30000" dirty="0"/>
              <a:t>21</a:t>
            </a:r>
            <a:r>
              <a:rPr lang="en-US" dirty="0"/>
              <a:t> "You have neither part nor portion in this matter, for your heart is not right in the sight of God.  </a:t>
            </a:r>
            <a:r>
              <a:rPr lang="en-US" baseline="30000" dirty="0"/>
              <a:t>22</a:t>
            </a:r>
            <a:r>
              <a:rPr lang="en-US" dirty="0"/>
              <a:t> "Repent therefore of this your wickedness, and pray God if perhaps the thought of your heart may be forgiven you.  </a:t>
            </a:r>
            <a:r>
              <a:rPr lang="en-US" baseline="30000" dirty="0"/>
              <a:t>23</a:t>
            </a:r>
            <a:r>
              <a:rPr lang="en-US" dirty="0"/>
              <a:t> "For I see that you are poisoned by bitterness and bound by iniquity."</a:t>
            </a:r>
          </a:p>
        </p:txBody>
      </p:sp>
    </p:spTree>
    <p:extLst>
      <p:ext uri="{BB962C8B-B14F-4D97-AF65-F5344CB8AC3E}">
        <p14:creationId xmlns:p14="http://schemas.microsoft.com/office/powerpoint/2010/main" val="3741147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2:11 Now when Peter had come to Antioch, I withstood him to his face, because he was to be blamed;  </a:t>
            </a:r>
            <a:r>
              <a:rPr lang="en-US" baseline="30000" dirty="0"/>
              <a:t>12</a:t>
            </a:r>
            <a:r>
              <a:rPr lang="en-US" dirty="0"/>
              <a:t> for before certain men came from James, he would eat with the Gentiles; but when they came, he withdrew and separated himself, fearing those who were of the circumcision.  </a:t>
            </a:r>
            <a:r>
              <a:rPr lang="en-US" baseline="30000" dirty="0"/>
              <a:t>13</a:t>
            </a:r>
            <a:r>
              <a:rPr lang="en-US" dirty="0"/>
              <a:t> And the rest of the Jews also played the hypocrite with him, so that even Barnabas was carried away with their hypocrisy.  </a:t>
            </a:r>
          </a:p>
        </p:txBody>
      </p:sp>
    </p:spTree>
    <p:extLst>
      <p:ext uri="{BB962C8B-B14F-4D97-AF65-F5344CB8AC3E}">
        <p14:creationId xmlns:p14="http://schemas.microsoft.com/office/powerpoint/2010/main" val="268111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baseline="30000" dirty="0"/>
              <a:t>14</a:t>
            </a:r>
            <a:r>
              <a:rPr lang="en-US" dirty="0"/>
              <a:t> But when I saw that they were not straightforward about the truth of the gospel, I said to Peter before </a:t>
            </a:r>
            <a:r>
              <a:rPr lang="en-US" i="1" dirty="0"/>
              <a:t>them </a:t>
            </a:r>
            <a:r>
              <a:rPr lang="en-US" dirty="0"/>
              <a:t>all, "If you, being a Jew, live in the manner of Gentiles and not as the Jews, why do you compel Gentiles to live as Jews?  </a:t>
            </a:r>
            <a:r>
              <a:rPr lang="en-US" baseline="30000" dirty="0"/>
              <a:t>15</a:t>
            </a:r>
            <a:r>
              <a:rPr lang="en-US" dirty="0"/>
              <a:t> "We </a:t>
            </a:r>
            <a:r>
              <a:rPr lang="en-US" i="1" dirty="0"/>
              <a:t>who are </a:t>
            </a:r>
            <a:r>
              <a:rPr lang="en-US" dirty="0"/>
              <a:t>Jews by nature, and not sinners of the Gentiles,  </a:t>
            </a:r>
            <a:r>
              <a:rPr lang="en-US" baseline="30000" dirty="0"/>
              <a:t>16</a:t>
            </a:r>
            <a:r>
              <a:rPr lang="en-US" dirty="0"/>
              <a:t> "knowing that a man is not justified by the works of the law but by faith in Jesus Christ, even we have believed in Christ Jesus, that we might be justified by faith in Christ and not by the works of the law; for by the works of the law no flesh shall be justified.  </a:t>
            </a:r>
          </a:p>
        </p:txBody>
      </p:sp>
    </p:spTree>
    <p:extLst>
      <p:ext uri="{BB962C8B-B14F-4D97-AF65-F5344CB8AC3E}">
        <p14:creationId xmlns:p14="http://schemas.microsoft.com/office/powerpoint/2010/main" val="248487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baseline="30000" dirty="0"/>
              <a:t>17</a:t>
            </a:r>
            <a:r>
              <a:rPr lang="en-US" dirty="0"/>
              <a:t> "But if, while we seek to be justified by Christ, we ourselves also are found sinners, </a:t>
            </a:r>
            <a:r>
              <a:rPr lang="en-US" i="1" dirty="0"/>
              <a:t>is </a:t>
            </a:r>
            <a:r>
              <a:rPr lang="en-US" dirty="0"/>
              <a:t>Christ therefore a minister of sin? Certainly not!  </a:t>
            </a:r>
            <a:r>
              <a:rPr lang="en-US" baseline="30000" dirty="0"/>
              <a:t>18</a:t>
            </a:r>
            <a:r>
              <a:rPr lang="en-US" dirty="0"/>
              <a:t> "For if I build again those things which I destroyed, I make myself a transgressor.  </a:t>
            </a:r>
            <a:r>
              <a:rPr lang="en-US" baseline="30000" dirty="0"/>
              <a:t>19</a:t>
            </a:r>
            <a:r>
              <a:rPr lang="en-US" dirty="0"/>
              <a:t> "For I through the law died to the law that I might live to God.  </a:t>
            </a:r>
            <a:r>
              <a:rPr lang="en-US" baseline="30000" dirty="0"/>
              <a:t>20</a:t>
            </a:r>
            <a:r>
              <a:rPr lang="en-US" dirty="0"/>
              <a:t> "I have been crucified with Christ; it is no longer I who live, but Christ lives in me; and the </a:t>
            </a:r>
            <a:r>
              <a:rPr lang="en-US" i="1" dirty="0"/>
              <a:t>life </a:t>
            </a:r>
            <a:r>
              <a:rPr lang="en-US" dirty="0"/>
              <a:t>which I now live in the flesh I live by faith in the Son of God, who loved me and gave Himself for me.  </a:t>
            </a:r>
            <a:r>
              <a:rPr lang="en-US" baseline="30000" dirty="0"/>
              <a:t>21</a:t>
            </a:r>
            <a:r>
              <a:rPr lang="en-US" dirty="0"/>
              <a:t> "I do not set aside the grace of God; for if righteousness </a:t>
            </a:r>
            <a:r>
              <a:rPr lang="en-US" i="1" dirty="0"/>
              <a:t>comes </a:t>
            </a:r>
            <a:r>
              <a:rPr lang="en-US" dirty="0"/>
              <a:t>through the law, then Christ died in vain."</a:t>
            </a:r>
          </a:p>
        </p:txBody>
      </p:sp>
    </p:spTree>
    <p:extLst>
      <p:ext uri="{BB962C8B-B14F-4D97-AF65-F5344CB8AC3E}">
        <p14:creationId xmlns:p14="http://schemas.microsoft.com/office/powerpoint/2010/main" val="1136409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2338</TotalTime>
  <Words>2287</Words>
  <Application>Microsoft Office PowerPoint</Application>
  <PresentationFormat>On-screen Show (4:3)</PresentationFormat>
  <Paragraphs>49</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61</cp:revision>
  <dcterms:created xsi:type="dcterms:W3CDTF">2006-12-19T00:50:39Z</dcterms:created>
  <dcterms:modified xsi:type="dcterms:W3CDTF">2013-10-20T01:48:01Z</dcterms:modified>
</cp:coreProperties>
</file>